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mtClean="0">
                <a:solidFill>
                  <a:schemeClr val="bg1"/>
                </a:solidFill>
              </a:rPr>
              <a:t>Travail </a:t>
            </a:r>
            <a:r>
              <a:rPr lang="fr-FR" dirty="0" smtClean="0">
                <a:solidFill>
                  <a:schemeClr val="bg1"/>
                </a:solidFill>
              </a:rPr>
              <a:t>en </a:t>
            </a:r>
            <a:r>
              <a:rPr lang="fr-FR" smtClean="0">
                <a:solidFill>
                  <a:schemeClr val="bg1"/>
                </a:solidFill>
              </a:rPr>
              <a:t>équipe :</a:t>
            </a:r>
          </a:p>
          <a:p>
            <a:pPr marL="285750" indent="-285750">
              <a:buFontTx/>
              <a:buChar char="-"/>
            </a:pPr>
            <a:endParaRPr lang="fr-FR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e-commerce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 et CSS 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modifié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93" y="244172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775200" y="628472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9286" y="23481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Home page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50064" y="243108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Catégories page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33600" y="950205"/>
            <a:ext cx="741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css.html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12" y="1493130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« 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r>
              <a:rPr lang="fr-FR" dirty="0" smtClean="0">
                <a:solidFill>
                  <a:schemeClr val="bg1"/>
                </a:solidFill>
              </a:rPr>
              <a:t> » 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 commun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sur ce </a:t>
            </a:r>
            <a:r>
              <a:rPr lang="fr-FR" dirty="0" err="1" smtClean="0">
                <a:solidFill>
                  <a:schemeClr val="bg1"/>
                </a:solidFill>
              </a:rPr>
              <a:t>draft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8" y="799068"/>
            <a:ext cx="2752852" cy="5430282"/>
          </a:xfrm>
          <a:prstGeom prst="rect">
            <a:avLst/>
          </a:prstGeom>
          <a:scene3d>
            <a:camera prst="orthographicFront">
              <a:rot lat="0" lon="0" rev="200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Maser (git)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Publication sur 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Page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Lien :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165</TotalTime>
  <Words>188</Words>
  <Application>Microsoft Macintosh PowerPoint</Application>
  <PresentationFormat>Grand écran</PresentationFormat>
  <Paragraphs>74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14</cp:revision>
  <dcterms:created xsi:type="dcterms:W3CDTF">2019-03-05T10:15:31Z</dcterms:created>
  <dcterms:modified xsi:type="dcterms:W3CDTF">2019-03-07T15:52:46Z</dcterms:modified>
</cp:coreProperties>
</file>